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433" r:id="rId3"/>
    <p:sldId id="435" r:id="rId4"/>
    <p:sldId id="441" r:id="rId5"/>
    <p:sldId id="442" r:id="rId6"/>
    <p:sldId id="440" r:id="rId7"/>
    <p:sldId id="443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139"/>
            <a:ext cx="9144000" cy="3245724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4325"/>
            <a:ext cx="9144000" cy="45375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accent3"/>
                </a:solidFill>
              </a:defRPr>
            </a:lvl1pPr>
            <a:lvl2pPr marL="456951" indent="0" algn="ctr">
              <a:buNone/>
              <a:defRPr sz="1999"/>
            </a:lvl2pPr>
            <a:lvl3pPr marL="913900" indent="0" algn="ctr">
              <a:buNone/>
              <a:defRPr sz="1799"/>
            </a:lvl3pPr>
            <a:lvl4pPr marL="1370855" indent="0" algn="ctr">
              <a:buNone/>
              <a:defRPr sz="1599"/>
            </a:lvl4pPr>
            <a:lvl5pPr marL="1827806" indent="0" algn="ctr">
              <a:buNone/>
              <a:defRPr sz="1599"/>
            </a:lvl5pPr>
            <a:lvl6pPr marL="2284755" indent="0" algn="ctr">
              <a:buNone/>
              <a:defRPr sz="1599"/>
            </a:lvl6pPr>
            <a:lvl7pPr marL="2741706" indent="0" algn="ctr">
              <a:buNone/>
              <a:defRPr sz="1599"/>
            </a:lvl7pPr>
            <a:lvl8pPr marL="3198660" indent="0" algn="ctr">
              <a:buNone/>
              <a:defRPr sz="1599"/>
            </a:lvl8pPr>
            <a:lvl9pPr marL="36556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70F54715-A93F-4896-93D9-0F87EC2FA63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00788" y="689925"/>
            <a:ext cx="2793600" cy="681043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846B7DFA-C5E8-4F62-AD8D-4DEE7917F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6ABD64B8-C9CA-4D12-BB30-52ABBBA59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B038732F-5EB5-436D-B40F-847E37FC0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B2C29C81-DF56-4D2E-89D6-7B7333393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B38DB0D8-2A95-458B-BC03-75E42A03A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285FBA9D-B6C7-4BE7-90DC-3572BFC95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Oval 11">
              <a:extLst>
                <a:ext uri="{FF2B5EF4-FFF2-40B4-BE49-F238E27FC236}">
                  <a16:creationId xmlns="" xmlns:a16="http://schemas.microsoft.com/office/drawing/2014/main" id="{48DD9144-12C1-4B89-9F6D-92B4361D96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Oval 12">
              <a:extLst>
                <a:ext uri="{FF2B5EF4-FFF2-40B4-BE49-F238E27FC236}">
                  <a16:creationId xmlns="" xmlns:a16="http://schemas.microsoft.com/office/drawing/2014/main" id="{01B98C09-7AAE-43C7-82DE-9DB278B02F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DF4FD3F7-7AD2-4CA4-8D7C-34E6C136A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E3F74A4C-3F35-49ED-8FDB-98270CD3D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022720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879" y="1521183"/>
            <a:ext cx="5292112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6789" y="1521183"/>
            <a:ext cx="5292112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2BEC790B-BB37-46AF-9CC2-582F081B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22542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23EE699-16B4-4E6C-852E-7A2C3D133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906" y="3"/>
            <a:ext cx="6095095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9" y="512498"/>
            <a:ext cx="5292112" cy="7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879" y="1521183"/>
            <a:ext cx="5292112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1158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23EE699-16B4-4E6C-852E-7A2C3D133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6095095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204" y="512498"/>
            <a:ext cx="5274693" cy="7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4204" y="1521183"/>
            <a:ext cx="5274693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64796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ey Info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23EE699-16B4-4E6C-852E-7A2C3D133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906" y="3429906"/>
            <a:ext cx="6095095" cy="34280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9" y="512498"/>
            <a:ext cx="5292112" cy="7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879" y="1521183"/>
            <a:ext cx="5292112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7219E9-6258-4F28-A57E-2D2A7A147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906" y="4"/>
            <a:ext cx="6095095" cy="3429905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spPr>
        <p:txBody>
          <a:bodyPr lIns="360000" tIns="360000" rIns="360000" bIns="360000"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411482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1E61418-E972-40CA-AF1C-5059724D87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49842" y="3"/>
            <a:ext cx="854215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38646-6FE3-4B78-8959-D99C1035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6" y="512498"/>
            <a:ext cx="2998167" cy="776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5266B1-3B43-413F-B581-A2BA7F23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4087E5-4709-465C-88EF-C43AFDD7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7F08074-975D-439A-8214-343997E501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105" y="1521183"/>
            <a:ext cx="2998559" cy="4517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59279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86AC41-762B-4924-A899-F81343A12E1E}"/>
              </a:ext>
            </a:extLst>
          </p:cNvPr>
          <p:cNvSpPr/>
          <p:nvPr userDrawn="1"/>
        </p:nvSpPr>
        <p:spPr>
          <a:xfrm>
            <a:off x="6096000" y="3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9" y="512498"/>
            <a:ext cx="5292112" cy="7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879" y="1521183"/>
            <a:ext cx="5292112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6789" y="1521183"/>
            <a:ext cx="5292112" cy="4517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2C549275-EEE9-45E1-A90E-88FF424345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97543" y="6332831"/>
            <a:ext cx="1181359" cy="288000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BE67306C-D83D-439A-A42D-709340354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ED1EA00B-9688-4B43-BBAC-EB28102F2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49986679-F59A-47E3-9B50-AFB7A565C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8F1B8FF5-9CE5-4766-B576-EBC2CC80AD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754C77E2-9DA6-4CF5-A591-E325C54632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3F66E709-BE0A-4F12-9432-E758B38B5A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Oval 11">
              <a:extLst>
                <a:ext uri="{FF2B5EF4-FFF2-40B4-BE49-F238E27FC236}">
                  <a16:creationId xmlns="" xmlns:a16="http://schemas.microsoft.com/office/drawing/2014/main" id="{0206D854-B604-48EE-919B-064E5233BA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7" name="Oval 12">
              <a:extLst>
                <a:ext uri="{FF2B5EF4-FFF2-40B4-BE49-F238E27FC236}">
                  <a16:creationId xmlns="" xmlns:a16="http://schemas.microsoft.com/office/drawing/2014/main" id="{198EB32C-0E3F-4505-9A49-1059A6CE23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1A2FDBD3-5D09-43A6-B8DA-D6FC130733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8A1865E5-DA78-4DF6-8B41-586B3F364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74886698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86AC41-762B-4924-A899-F81343A12E1E}"/>
              </a:ext>
            </a:extLst>
          </p:cNvPr>
          <p:cNvSpPr/>
          <p:nvPr userDrawn="1"/>
        </p:nvSpPr>
        <p:spPr>
          <a:xfrm>
            <a:off x="907" y="-1"/>
            <a:ext cx="6096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53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879" y="1521183"/>
            <a:ext cx="5292112" cy="45173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4204" y="512500"/>
            <a:ext cx="5274693" cy="7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4204" y="1521185"/>
            <a:ext cx="5274693" cy="45173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578242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D4E276-C47D-4F97-8D9E-FECD172C97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35683" y="2634180"/>
            <a:ext cx="6520639" cy="1589645"/>
            <a:chOff x="2071" y="1578"/>
            <a:chExt cx="2587" cy="631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F8587B0E-0CEF-4218-99CF-AE3634274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E526A929-E098-4073-8B92-F18ED8E1D9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EDF465AE-39A5-4B73-8576-41C66C06A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FA4DA928-058C-40DF-A9B6-21272F81C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BDBE2736-4D16-47F2-8CC1-7353D5B14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C990E525-4DF6-403E-9092-24C5DCE5B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1114B85E-E1BE-464E-8E28-ACA4300CA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BA160C3-B4E4-4003-BFF3-28A6B0C1B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0F26E6D7-1351-4C95-A3E8-FF86354A3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DA6E6734-7A5F-4A76-946D-520C7807B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4987706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51694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22563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139"/>
            <a:ext cx="9144000" cy="3245724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4325"/>
            <a:ext cx="9144000" cy="45375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accent3"/>
                </a:solidFill>
              </a:defRPr>
            </a:lvl1pPr>
            <a:lvl2pPr marL="456951" indent="0" algn="ctr">
              <a:buNone/>
              <a:defRPr sz="1999"/>
            </a:lvl2pPr>
            <a:lvl3pPr marL="913900" indent="0" algn="ctr">
              <a:buNone/>
              <a:defRPr sz="1799"/>
            </a:lvl3pPr>
            <a:lvl4pPr marL="1370855" indent="0" algn="ctr">
              <a:buNone/>
              <a:defRPr sz="1599"/>
            </a:lvl4pPr>
            <a:lvl5pPr marL="1827806" indent="0" algn="ctr">
              <a:buNone/>
              <a:defRPr sz="1599"/>
            </a:lvl5pPr>
            <a:lvl6pPr marL="2284755" indent="0" algn="ctr">
              <a:buNone/>
              <a:defRPr sz="1599"/>
            </a:lvl6pPr>
            <a:lvl7pPr marL="2741706" indent="0" algn="ctr">
              <a:buNone/>
              <a:defRPr sz="1599"/>
            </a:lvl7pPr>
            <a:lvl8pPr marL="3198660" indent="0" algn="ctr">
              <a:buNone/>
              <a:defRPr sz="1599"/>
            </a:lvl8pPr>
            <a:lvl9pPr marL="36556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70F54715-A93F-4896-93D9-0F87EC2FA63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9200" y="689925"/>
            <a:ext cx="2793600" cy="681043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846B7DFA-C5E8-4F62-AD8D-4DEE7917F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6ABD64B8-C9CA-4D12-BB30-52ABBBA59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B038732F-5EB5-436D-B40F-847E37FC0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B2C29C81-DF56-4D2E-89D6-7B7333393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B38DB0D8-2A95-458B-BC03-75E42A03A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285FBA9D-B6C7-4BE7-90DC-3572BFC95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Oval 11">
              <a:extLst>
                <a:ext uri="{FF2B5EF4-FFF2-40B4-BE49-F238E27FC236}">
                  <a16:creationId xmlns="" xmlns:a16="http://schemas.microsoft.com/office/drawing/2014/main" id="{48DD9144-12C1-4B89-9F6D-92B4361D96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Oval 12">
              <a:extLst>
                <a:ext uri="{FF2B5EF4-FFF2-40B4-BE49-F238E27FC236}">
                  <a16:creationId xmlns="" xmlns:a16="http://schemas.microsoft.com/office/drawing/2014/main" id="{01B98C09-7AAE-43C7-82DE-9DB278B02F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DF4FD3F7-7AD2-4CA4-8D7C-34E6C136A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E3F74A4C-3F35-49ED-8FDB-98270CD3D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598100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82F7B5-FAEB-4A5A-826C-F5B9018AE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CCC9AE-6EFA-4682-8FDB-B9159B698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7085D1-7FA3-46A7-9A06-80AF9040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4BEEC-E9E7-4075-94D6-D468410D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560CBA-6A5E-4EF1-906B-E400953E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0792885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FEED71-9A40-4C1B-80F7-C93101A8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587BCC-A9B8-4D6C-AF48-BA1DCA069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A5D852-7892-45FA-9051-73EF3BC6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D37C31-6CEC-40C0-8A56-5FF7C933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FD50EA-86BE-4630-9ADB-53B80F80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602237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98BD5-8F5E-45A5-B498-08BE8128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7F4F3B-3C26-4EA1-A165-0C67665B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DE951-6C15-4AF9-A4DA-4635EBBE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ED8853-9CDC-4461-9AB1-DFB2307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7CA0CC-3D86-466B-ADD6-29E1F590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16542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48AAD-15CA-4552-BC41-D6852221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09CDF7-5072-4F1D-8737-5B8551C37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E22616-0599-44EE-9D9D-888E10DCE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35819A-86E7-437B-AE30-4E0CF025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8CB1A8-7D98-4470-9E9C-C2138724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3C18A1-B00A-4577-9133-AA8DBDFA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5579750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6D5A41-78E3-4CB9-86D8-5CAB8099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2EC23B-A35B-4CDC-91B4-17FEC3B2D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51785A-4B6B-448F-8C0D-D7E94E29C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2F62D6-2513-4024-815C-8D415A491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EACE72-4D6A-4D8C-8B0D-DEB517B64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DD5F99-44EB-4A94-A434-FD1DDC7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C636E8-96B3-42A5-BC2A-DEFB3C20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4A0770-5629-4247-993F-EA79D0F2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5128276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28D907-822C-44C5-BF61-312D5F2D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0CBB79B-CF9A-4B2D-BA74-ADB0BA55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9B44C6-BF2C-47A9-B32C-0D4A2055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660DE1-471D-4F90-8026-AE36FC60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72723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B20269-F3CE-4840-B94C-22A8020E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586949-610E-4B4C-8F48-41389EB3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828CC1-398F-4026-874E-EDA92255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91290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F17EB-3F13-4033-936B-F2CBC0CE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D4FE6C-0D0E-4C3A-A279-4CE0A755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47DD5-E9E0-4562-9F67-F0C0BF19D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E9D549-C56E-4D57-B812-9F23F6ED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5A3B02-1EDB-4688-8D26-FECC0FE2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5C0E7D-4ACE-4ADC-A597-B59FA7A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74704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90B89B-9DEA-49A9-AD93-DDB3930A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18D77D-7899-439E-88B4-320AFBACA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7968A4-4E2F-41F3-BF43-A986725A5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CBBF50-1CE9-4822-A2CE-44D2C541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D3F2C1-3468-4DB7-BA6F-6173DF97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30CC55-F0A6-48E5-A80C-FAB2DA30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7221391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80B94-565F-49E7-ABFD-D4019F42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DE4788-BD14-47AC-95AA-8944BFEA2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CD7FD9-8915-405F-8261-4580521E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145BF7-4190-4FA6-9573-7135B16D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D18BA6-09C9-4A4A-ACE8-A95F364A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641389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139"/>
            <a:ext cx="9144000" cy="3245724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4325"/>
            <a:ext cx="9144000" cy="453755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51" indent="0" algn="ctr">
              <a:buNone/>
              <a:defRPr sz="1999"/>
            </a:lvl2pPr>
            <a:lvl3pPr marL="913900" indent="0" algn="ctr">
              <a:buNone/>
              <a:defRPr sz="1799"/>
            </a:lvl3pPr>
            <a:lvl4pPr marL="1370855" indent="0" algn="ctr">
              <a:buNone/>
              <a:defRPr sz="1599"/>
            </a:lvl4pPr>
            <a:lvl5pPr marL="1827806" indent="0" algn="ctr">
              <a:buNone/>
              <a:defRPr sz="1599"/>
            </a:lvl5pPr>
            <a:lvl6pPr marL="2284755" indent="0" algn="ctr">
              <a:buNone/>
              <a:defRPr sz="1599"/>
            </a:lvl6pPr>
            <a:lvl7pPr marL="2741706" indent="0" algn="ctr">
              <a:buNone/>
              <a:defRPr sz="1599"/>
            </a:lvl7pPr>
            <a:lvl8pPr marL="3198660" indent="0" algn="ctr">
              <a:buNone/>
              <a:defRPr sz="1599"/>
            </a:lvl8pPr>
            <a:lvl9pPr marL="36556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70F54715-A93F-4896-93D9-0F87EC2FA63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00788" y="689925"/>
            <a:ext cx="2793600" cy="681043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846B7DFA-C5E8-4F62-AD8D-4DEE7917F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6ABD64B8-C9CA-4D12-BB30-52ABBBA59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B038732F-5EB5-436D-B40F-847E37FC0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B2C29C81-DF56-4D2E-89D6-7B7333393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B38DB0D8-2A95-458B-BC03-75E42A03A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285FBA9D-B6C7-4BE7-90DC-3572BFC95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Oval 11">
              <a:extLst>
                <a:ext uri="{FF2B5EF4-FFF2-40B4-BE49-F238E27FC236}">
                  <a16:creationId xmlns="" xmlns:a16="http://schemas.microsoft.com/office/drawing/2014/main" id="{48DD9144-12C1-4B89-9F6D-92B4361D96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Oval 12">
              <a:extLst>
                <a:ext uri="{FF2B5EF4-FFF2-40B4-BE49-F238E27FC236}">
                  <a16:creationId xmlns="" xmlns:a16="http://schemas.microsoft.com/office/drawing/2014/main" id="{01B98C09-7AAE-43C7-82DE-9DB278B02F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DF4FD3F7-7AD2-4CA4-8D7C-34E6C136A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E3F74A4C-3F35-49ED-8FDB-98270CD3D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515350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E3B6F5-92BE-4E8D-9331-F87B8B759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85DF39E-34D5-4D1C-8BE8-D54C14339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79FEE5-DD7E-4B4D-B157-CE5041DC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3B81A8-8097-4488-A362-CD8AFADE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Consumer Channel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F2E56-C411-405E-9EBB-F4AE6273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0330366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>
      <p:bg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FD4E276-C47D-4F97-8D9E-FECD172C979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35683" y="2634179"/>
            <a:ext cx="6520638" cy="1589645"/>
            <a:chOff x="2071" y="1578"/>
            <a:chExt cx="2587" cy="631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F8587B0E-0CEF-4218-99CF-AE3634274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E526A929-E098-4073-8B92-F18ED8E1D9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EDF465AE-39A5-4B73-8576-41C66C06AD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FA4DA928-058C-40DF-A9B6-21272F81C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BDBE2736-4D16-47F2-8CC1-7353D5B14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C990E525-4DF6-403E-9092-24C5DCE5B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1114B85E-E1BE-464E-8E28-ACA4300CA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BA160C3-B4E4-4003-BFF3-28A6B0C1B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0F26E6D7-1351-4C95-A3E8-FF86354A3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DA6E6734-7A5F-4A76-946D-520C7807B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156706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81" y="1521184"/>
            <a:ext cx="6178855" cy="3817443"/>
          </a:xfrm>
        </p:spPr>
        <p:txBody>
          <a:bodyPr anchor="ctr"/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  <a:lvl2pPr marL="4569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6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B47DF7D0-E13C-497A-8A71-C5A8B4D7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0661191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>
        <p15:guide id="1" pos="4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77" y="1521186"/>
            <a:ext cx="11368019" cy="3815631"/>
          </a:xfrm>
        </p:spPr>
        <p:txBody>
          <a:bodyPr anchor="ctr"/>
          <a:lstStyle>
            <a:lvl1pPr algn="ctr">
              <a:defRPr sz="6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65427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E9D7C87-D037-4797-9A6A-B999C6F0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77" y="1521186"/>
            <a:ext cx="11368019" cy="3815631"/>
          </a:xfrm>
        </p:spPr>
        <p:txBody>
          <a:bodyPr anchor="ctr"/>
          <a:lstStyle>
            <a:lvl1pPr algn="ctr">
              <a:defRPr sz="6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09444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05" y="1521184"/>
            <a:ext cx="6176628" cy="3817443"/>
          </a:xfrm>
        </p:spPr>
        <p:txBody>
          <a:bodyPr anchor="ctr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69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8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75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6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6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B47DF7D0-E13C-497A-8A71-C5A8B4D7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7779685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>
        <p15:guide id="1" pos="41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7" y="512498"/>
            <a:ext cx="11368019" cy="776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81" y="1521183"/>
            <a:ext cx="6178855" cy="451734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688748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>
        <p15:guide id="1" pos="4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77" y="512498"/>
            <a:ext cx="11368019" cy="7760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81" y="1521183"/>
            <a:ext cx="6178855" cy="451734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354EE-31EA-4FC2-9496-7B6202183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5683023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>
        <p15:guide id="1" pos="415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877" y="512498"/>
            <a:ext cx="11368019" cy="7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877" y="1521183"/>
            <a:ext cx="11368019" cy="45173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909" y="6332829"/>
            <a:ext cx="1194867" cy="273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368" y="6332829"/>
            <a:ext cx="3629317" cy="273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Consumer Channel 2018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882" y="6332829"/>
            <a:ext cx="507263" cy="273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accent5"/>
                </a:solidFill>
              </a:defRPr>
            </a:lvl1pPr>
          </a:lstStyle>
          <a:p>
            <a:fld id="{32B354EE-31EA-4FC2-9496-7B620218323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1904BA4D-1AFB-42A4-8284-784441CF6C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97893" y="6332829"/>
            <a:ext cx="1181359" cy="288000"/>
            <a:chOff x="2071" y="1578"/>
            <a:chExt cx="2587" cy="631"/>
          </a:xfrm>
          <a:gradFill>
            <a:gsLst>
              <a:gs pos="50000">
                <a:srgbClr val="00E487"/>
              </a:gs>
              <a:gs pos="100000">
                <a:srgbClr val="1ECBD0"/>
              </a:gs>
            </a:gsLst>
            <a:lin ang="18900000" scaled="0"/>
          </a:gra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DAE554E6-16CB-4176-987F-3AF6305F72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5" y="1728"/>
              <a:ext cx="244" cy="318"/>
            </a:xfrm>
            <a:custGeom>
              <a:avLst/>
              <a:gdLst>
                <a:gd name="T0" fmla="*/ 12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2 w 129"/>
                <a:gd name="T7" fmla="*/ 29 h 168"/>
                <a:gd name="T8" fmla="*/ 48 w 129"/>
                <a:gd name="T9" fmla="*/ 29 h 168"/>
                <a:gd name="T10" fmla="*/ 48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2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2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8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5" y="0"/>
                    <a:pt x="72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AEC65459-58EA-4F3D-8A43-721FE0A15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8" y="1728"/>
              <a:ext cx="244" cy="318"/>
            </a:xfrm>
            <a:custGeom>
              <a:avLst/>
              <a:gdLst>
                <a:gd name="T0" fmla="*/ 11 w 129"/>
                <a:gd name="T1" fmla="*/ 0 h 168"/>
                <a:gd name="T2" fmla="*/ 8 w 129"/>
                <a:gd name="T3" fmla="*/ 4 h 168"/>
                <a:gd name="T4" fmla="*/ 8 w 129"/>
                <a:gd name="T5" fmla="*/ 25 h 168"/>
                <a:gd name="T6" fmla="*/ 11 w 129"/>
                <a:gd name="T7" fmla="*/ 29 h 168"/>
                <a:gd name="T8" fmla="*/ 47 w 129"/>
                <a:gd name="T9" fmla="*/ 29 h 168"/>
                <a:gd name="T10" fmla="*/ 47 w 129"/>
                <a:gd name="T11" fmla="*/ 140 h 168"/>
                <a:gd name="T12" fmla="*/ 3 w 129"/>
                <a:gd name="T13" fmla="*/ 140 h 168"/>
                <a:gd name="T14" fmla="*/ 0 w 129"/>
                <a:gd name="T15" fmla="*/ 143 h 168"/>
                <a:gd name="T16" fmla="*/ 0 w 129"/>
                <a:gd name="T17" fmla="*/ 165 h 168"/>
                <a:gd name="T18" fmla="*/ 3 w 129"/>
                <a:gd name="T19" fmla="*/ 168 h 168"/>
                <a:gd name="T20" fmla="*/ 125 w 129"/>
                <a:gd name="T21" fmla="*/ 168 h 168"/>
                <a:gd name="T22" fmla="*/ 129 w 129"/>
                <a:gd name="T23" fmla="*/ 165 h 168"/>
                <a:gd name="T24" fmla="*/ 129 w 129"/>
                <a:gd name="T25" fmla="*/ 143 h 168"/>
                <a:gd name="T26" fmla="*/ 125 w 129"/>
                <a:gd name="T27" fmla="*/ 140 h 168"/>
                <a:gd name="T28" fmla="*/ 76 w 129"/>
                <a:gd name="T29" fmla="*/ 140 h 168"/>
                <a:gd name="T30" fmla="*/ 76 w 129"/>
                <a:gd name="T31" fmla="*/ 4 h 168"/>
                <a:gd name="T32" fmla="*/ 72 w 129"/>
                <a:gd name="T33" fmla="*/ 0 h 168"/>
                <a:gd name="T34" fmla="*/ 11 w 12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68">
                  <a:moveTo>
                    <a:pt x="11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7"/>
                    <a:pt x="9" y="29"/>
                    <a:pt x="11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1" y="140"/>
                    <a:pt x="0" y="141"/>
                    <a:pt x="0" y="14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7"/>
                    <a:pt x="1" y="168"/>
                    <a:pt x="3" y="168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9" y="167"/>
                    <a:pt x="129" y="165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29" y="141"/>
                    <a:pt x="127" y="140"/>
                    <a:pt x="125" y="140"/>
                  </a:cubicBezTo>
                  <a:cubicBezTo>
                    <a:pt x="76" y="140"/>
                    <a:pt x="76" y="140"/>
                    <a:pt x="76" y="14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5" y="1"/>
                    <a:pt x="74" y="0"/>
                    <a:pt x="7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7EF15D6C-5F12-4679-A3CE-298E60CFDA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1" y="1728"/>
              <a:ext cx="297" cy="464"/>
            </a:xfrm>
            <a:custGeom>
              <a:avLst/>
              <a:gdLst>
                <a:gd name="T0" fmla="*/ 132 w 157"/>
                <a:gd name="T1" fmla="*/ 0 h 245"/>
                <a:gd name="T2" fmla="*/ 127 w 157"/>
                <a:gd name="T3" fmla="*/ 3 h 245"/>
                <a:gd name="T4" fmla="*/ 127 w 157"/>
                <a:gd name="T5" fmla="*/ 3 h 245"/>
                <a:gd name="T6" fmla="*/ 79 w 157"/>
                <a:gd name="T7" fmla="*/ 128 h 245"/>
                <a:gd name="T8" fmla="*/ 30 w 157"/>
                <a:gd name="T9" fmla="*/ 4 h 245"/>
                <a:gd name="T10" fmla="*/ 25 w 157"/>
                <a:gd name="T11" fmla="*/ 0 h 245"/>
                <a:gd name="T12" fmla="*/ 4 w 157"/>
                <a:gd name="T13" fmla="*/ 0 h 245"/>
                <a:gd name="T14" fmla="*/ 0 w 157"/>
                <a:gd name="T15" fmla="*/ 3 h 245"/>
                <a:gd name="T16" fmla="*/ 1 w 157"/>
                <a:gd name="T17" fmla="*/ 6 h 245"/>
                <a:gd name="T18" fmla="*/ 1 w 157"/>
                <a:gd name="T19" fmla="*/ 6 h 245"/>
                <a:gd name="T20" fmla="*/ 1 w 157"/>
                <a:gd name="T21" fmla="*/ 6 h 245"/>
                <a:gd name="T22" fmla="*/ 64 w 157"/>
                <a:gd name="T23" fmla="*/ 168 h 245"/>
                <a:gd name="T24" fmla="*/ 59 w 157"/>
                <a:gd name="T25" fmla="*/ 182 h 245"/>
                <a:gd name="T26" fmla="*/ 48 w 157"/>
                <a:gd name="T27" fmla="*/ 205 h 245"/>
                <a:gd name="T28" fmla="*/ 38 w 157"/>
                <a:gd name="T29" fmla="*/ 215 h 245"/>
                <a:gd name="T30" fmla="*/ 30 w 157"/>
                <a:gd name="T31" fmla="*/ 217 h 245"/>
                <a:gd name="T32" fmla="*/ 26 w 157"/>
                <a:gd name="T33" fmla="*/ 216 h 245"/>
                <a:gd name="T34" fmla="*/ 14 w 157"/>
                <a:gd name="T35" fmla="*/ 213 h 245"/>
                <a:gd name="T36" fmla="*/ 7 w 157"/>
                <a:gd name="T37" fmla="*/ 210 h 245"/>
                <a:gd name="T38" fmla="*/ 3 w 157"/>
                <a:gd name="T39" fmla="*/ 215 h 245"/>
                <a:gd name="T40" fmla="*/ 3 w 157"/>
                <a:gd name="T41" fmla="*/ 233 h 245"/>
                <a:gd name="T42" fmla="*/ 3 w 157"/>
                <a:gd name="T43" fmla="*/ 233 h 245"/>
                <a:gd name="T44" fmla="*/ 7 w 157"/>
                <a:gd name="T45" fmla="*/ 240 h 245"/>
                <a:gd name="T46" fmla="*/ 32 w 157"/>
                <a:gd name="T47" fmla="*/ 245 h 245"/>
                <a:gd name="T48" fmla="*/ 54 w 157"/>
                <a:gd name="T49" fmla="*/ 238 h 245"/>
                <a:gd name="T50" fmla="*/ 73 w 157"/>
                <a:gd name="T51" fmla="*/ 220 h 245"/>
                <a:gd name="T52" fmla="*/ 79 w 157"/>
                <a:gd name="T53" fmla="*/ 208 h 245"/>
                <a:gd name="T54" fmla="*/ 156 w 157"/>
                <a:gd name="T55" fmla="*/ 6 h 245"/>
                <a:gd name="T56" fmla="*/ 157 w 157"/>
                <a:gd name="T57" fmla="*/ 3 h 245"/>
                <a:gd name="T58" fmla="*/ 153 w 157"/>
                <a:gd name="T59" fmla="*/ 0 h 245"/>
                <a:gd name="T60" fmla="*/ 132 w 157"/>
                <a:gd name="T6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245">
                  <a:moveTo>
                    <a:pt x="132" y="0"/>
                  </a:moveTo>
                  <a:cubicBezTo>
                    <a:pt x="129" y="0"/>
                    <a:pt x="128" y="1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1"/>
                    <a:pt x="28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9" y="182"/>
                    <a:pt x="59" y="182"/>
                    <a:pt x="59" y="182"/>
                  </a:cubicBezTo>
                  <a:cubicBezTo>
                    <a:pt x="57" y="187"/>
                    <a:pt x="53" y="199"/>
                    <a:pt x="48" y="205"/>
                  </a:cubicBezTo>
                  <a:cubicBezTo>
                    <a:pt x="44" y="211"/>
                    <a:pt x="42" y="213"/>
                    <a:pt x="38" y="215"/>
                  </a:cubicBezTo>
                  <a:cubicBezTo>
                    <a:pt x="35" y="216"/>
                    <a:pt x="33" y="217"/>
                    <a:pt x="30" y="217"/>
                  </a:cubicBezTo>
                  <a:cubicBezTo>
                    <a:pt x="28" y="217"/>
                    <a:pt x="27" y="217"/>
                    <a:pt x="26" y="216"/>
                  </a:cubicBezTo>
                  <a:cubicBezTo>
                    <a:pt x="22" y="216"/>
                    <a:pt x="18" y="214"/>
                    <a:pt x="14" y="213"/>
                  </a:cubicBezTo>
                  <a:cubicBezTo>
                    <a:pt x="11" y="212"/>
                    <a:pt x="9" y="210"/>
                    <a:pt x="7" y="210"/>
                  </a:cubicBezTo>
                  <a:cubicBezTo>
                    <a:pt x="5" y="210"/>
                    <a:pt x="3" y="212"/>
                    <a:pt x="3" y="215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3" y="236"/>
                    <a:pt x="4" y="238"/>
                    <a:pt x="7" y="240"/>
                  </a:cubicBezTo>
                  <a:cubicBezTo>
                    <a:pt x="15" y="243"/>
                    <a:pt x="21" y="245"/>
                    <a:pt x="32" y="245"/>
                  </a:cubicBezTo>
                  <a:cubicBezTo>
                    <a:pt x="41" y="244"/>
                    <a:pt x="47" y="242"/>
                    <a:pt x="54" y="238"/>
                  </a:cubicBezTo>
                  <a:cubicBezTo>
                    <a:pt x="61" y="233"/>
                    <a:pt x="67" y="227"/>
                    <a:pt x="73" y="220"/>
                  </a:cubicBezTo>
                  <a:cubicBezTo>
                    <a:pt x="75" y="216"/>
                    <a:pt x="77" y="212"/>
                    <a:pt x="79" y="208"/>
                  </a:cubicBezTo>
                  <a:cubicBezTo>
                    <a:pt x="83" y="200"/>
                    <a:pt x="144" y="40"/>
                    <a:pt x="156" y="6"/>
                  </a:cubicBezTo>
                  <a:cubicBezTo>
                    <a:pt x="157" y="5"/>
                    <a:pt x="157" y="4"/>
                    <a:pt x="157" y="3"/>
                  </a:cubicBezTo>
                  <a:cubicBezTo>
                    <a:pt x="157" y="1"/>
                    <a:pt x="155" y="0"/>
                    <a:pt x="153" y="0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="" xmlns:a16="http://schemas.microsoft.com/office/drawing/2014/main" id="{7D6A478E-FCAF-4573-B967-7423B97A0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7" y="1726"/>
              <a:ext cx="263" cy="322"/>
            </a:xfrm>
            <a:custGeom>
              <a:avLst/>
              <a:gdLst>
                <a:gd name="T0" fmla="*/ 28 w 139"/>
                <a:gd name="T1" fmla="*/ 21 h 170"/>
                <a:gd name="T2" fmla="*/ 28 w 139"/>
                <a:gd name="T3" fmla="*/ 6 h 170"/>
                <a:gd name="T4" fmla="*/ 25 w 139"/>
                <a:gd name="T5" fmla="*/ 3 h 170"/>
                <a:gd name="T6" fmla="*/ 4 w 139"/>
                <a:gd name="T7" fmla="*/ 3 h 170"/>
                <a:gd name="T8" fmla="*/ 0 w 139"/>
                <a:gd name="T9" fmla="*/ 6 h 170"/>
                <a:gd name="T10" fmla="*/ 0 w 139"/>
                <a:gd name="T11" fmla="*/ 167 h 170"/>
                <a:gd name="T12" fmla="*/ 4 w 139"/>
                <a:gd name="T13" fmla="*/ 170 h 170"/>
                <a:gd name="T14" fmla="*/ 25 w 139"/>
                <a:gd name="T15" fmla="*/ 170 h 170"/>
                <a:gd name="T16" fmla="*/ 28 w 139"/>
                <a:gd name="T17" fmla="*/ 167 h 170"/>
                <a:gd name="T18" fmla="*/ 28 w 139"/>
                <a:gd name="T19" fmla="*/ 68 h 170"/>
                <a:gd name="T20" fmla="*/ 70 w 139"/>
                <a:gd name="T21" fmla="*/ 28 h 170"/>
                <a:gd name="T22" fmla="*/ 111 w 139"/>
                <a:gd name="T23" fmla="*/ 68 h 170"/>
                <a:gd name="T24" fmla="*/ 111 w 139"/>
                <a:gd name="T25" fmla="*/ 167 h 170"/>
                <a:gd name="T26" fmla="*/ 111 w 139"/>
                <a:gd name="T27" fmla="*/ 167 h 170"/>
                <a:gd name="T28" fmla="*/ 114 w 139"/>
                <a:gd name="T29" fmla="*/ 170 h 170"/>
                <a:gd name="T30" fmla="*/ 136 w 139"/>
                <a:gd name="T31" fmla="*/ 170 h 170"/>
                <a:gd name="T32" fmla="*/ 139 w 139"/>
                <a:gd name="T33" fmla="*/ 167 h 170"/>
                <a:gd name="T34" fmla="*/ 139 w 139"/>
                <a:gd name="T35" fmla="*/ 68 h 170"/>
                <a:gd name="T36" fmla="*/ 139 w 139"/>
                <a:gd name="T37" fmla="*/ 68 h 170"/>
                <a:gd name="T38" fmla="*/ 139 w 139"/>
                <a:gd name="T39" fmla="*/ 68 h 170"/>
                <a:gd name="T40" fmla="*/ 120 w 139"/>
                <a:gd name="T41" fmla="*/ 20 h 170"/>
                <a:gd name="T42" fmla="*/ 70 w 139"/>
                <a:gd name="T43" fmla="*/ 0 h 170"/>
                <a:gd name="T44" fmla="*/ 28 w 139"/>
                <a:gd name="T4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70">
                  <a:moveTo>
                    <a:pt x="28" y="21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4"/>
                    <a:pt x="27" y="3"/>
                    <a:pt x="2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9"/>
                    <a:pt x="1" y="170"/>
                    <a:pt x="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7" y="170"/>
                    <a:pt x="28" y="169"/>
                    <a:pt x="28" y="1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49"/>
                    <a:pt x="42" y="28"/>
                    <a:pt x="70" y="28"/>
                  </a:cubicBezTo>
                  <a:cubicBezTo>
                    <a:pt x="97" y="28"/>
                    <a:pt x="111" y="49"/>
                    <a:pt x="111" y="68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9"/>
                    <a:pt x="112" y="170"/>
                    <a:pt x="114" y="170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8" y="170"/>
                    <a:pt x="139" y="169"/>
                    <a:pt x="139" y="167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39" y="51"/>
                    <a:pt x="133" y="35"/>
                    <a:pt x="120" y="20"/>
                  </a:cubicBezTo>
                  <a:cubicBezTo>
                    <a:pt x="109" y="7"/>
                    <a:pt x="88" y="0"/>
                    <a:pt x="70" y="0"/>
                  </a:cubicBezTo>
                  <a:cubicBezTo>
                    <a:pt x="41" y="0"/>
                    <a:pt x="28" y="21"/>
                    <a:pt x="28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6" name="Freeform 9">
              <a:extLst>
                <a:ext uri="{FF2B5EF4-FFF2-40B4-BE49-F238E27FC236}">
                  <a16:creationId xmlns="" xmlns:a16="http://schemas.microsoft.com/office/drawing/2014/main" id="{C7B044FD-45A1-41D4-8002-87E2B5931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1724"/>
              <a:ext cx="246" cy="328"/>
            </a:xfrm>
            <a:custGeom>
              <a:avLst/>
              <a:gdLst>
                <a:gd name="T0" fmla="*/ 4 w 130"/>
                <a:gd name="T1" fmla="*/ 48 h 173"/>
                <a:gd name="T2" fmla="*/ 56 w 130"/>
                <a:gd name="T3" fmla="*/ 97 h 173"/>
                <a:gd name="T4" fmla="*/ 57 w 130"/>
                <a:gd name="T5" fmla="*/ 98 h 173"/>
                <a:gd name="T6" fmla="*/ 101 w 130"/>
                <a:gd name="T7" fmla="*/ 124 h 173"/>
                <a:gd name="T8" fmla="*/ 66 w 130"/>
                <a:gd name="T9" fmla="*/ 146 h 173"/>
                <a:gd name="T10" fmla="*/ 30 w 130"/>
                <a:gd name="T11" fmla="*/ 118 h 173"/>
                <a:gd name="T12" fmla="*/ 26 w 130"/>
                <a:gd name="T13" fmla="*/ 114 h 173"/>
                <a:gd name="T14" fmla="*/ 5 w 130"/>
                <a:gd name="T15" fmla="*/ 114 h 173"/>
                <a:gd name="T16" fmla="*/ 0 w 130"/>
                <a:gd name="T17" fmla="*/ 118 h 173"/>
                <a:gd name="T18" fmla="*/ 65 w 130"/>
                <a:gd name="T19" fmla="*/ 173 h 173"/>
                <a:gd name="T20" fmla="*/ 130 w 130"/>
                <a:gd name="T21" fmla="*/ 120 h 173"/>
                <a:gd name="T22" fmla="*/ 72 w 130"/>
                <a:gd name="T23" fmla="*/ 74 h 173"/>
                <a:gd name="T24" fmla="*/ 32 w 130"/>
                <a:gd name="T25" fmla="*/ 48 h 173"/>
                <a:gd name="T26" fmla="*/ 63 w 130"/>
                <a:gd name="T27" fmla="*/ 27 h 173"/>
                <a:gd name="T28" fmla="*/ 97 w 130"/>
                <a:gd name="T29" fmla="*/ 49 h 173"/>
                <a:gd name="T30" fmla="*/ 102 w 130"/>
                <a:gd name="T31" fmla="*/ 53 h 173"/>
                <a:gd name="T32" fmla="*/ 120 w 130"/>
                <a:gd name="T33" fmla="*/ 53 h 173"/>
                <a:gd name="T34" fmla="*/ 125 w 130"/>
                <a:gd name="T35" fmla="*/ 48 h 173"/>
                <a:gd name="T36" fmla="*/ 63 w 130"/>
                <a:gd name="T37" fmla="*/ 0 h 173"/>
                <a:gd name="T38" fmla="*/ 4 w 130"/>
                <a:gd name="T39" fmla="*/ 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73">
                  <a:moveTo>
                    <a:pt x="4" y="48"/>
                  </a:moveTo>
                  <a:cubicBezTo>
                    <a:pt x="4" y="77"/>
                    <a:pt x="19" y="91"/>
                    <a:pt x="56" y="97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83" y="102"/>
                    <a:pt x="101" y="105"/>
                    <a:pt x="101" y="124"/>
                  </a:cubicBezTo>
                  <a:cubicBezTo>
                    <a:pt x="101" y="139"/>
                    <a:pt x="83" y="146"/>
                    <a:pt x="66" y="146"/>
                  </a:cubicBezTo>
                  <a:cubicBezTo>
                    <a:pt x="46" y="146"/>
                    <a:pt x="33" y="136"/>
                    <a:pt x="30" y="118"/>
                  </a:cubicBezTo>
                  <a:cubicBezTo>
                    <a:pt x="30" y="116"/>
                    <a:pt x="29" y="114"/>
                    <a:pt x="2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6"/>
                    <a:pt x="0" y="118"/>
                  </a:cubicBezTo>
                  <a:cubicBezTo>
                    <a:pt x="0" y="150"/>
                    <a:pt x="27" y="173"/>
                    <a:pt x="65" y="173"/>
                  </a:cubicBezTo>
                  <a:cubicBezTo>
                    <a:pt x="104" y="173"/>
                    <a:pt x="130" y="151"/>
                    <a:pt x="130" y="120"/>
                  </a:cubicBezTo>
                  <a:cubicBezTo>
                    <a:pt x="130" y="86"/>
                    <a:pt x="100" y="79"/>
                    <a:pt x="72" y="74"/>
                  </a:cubicBezTo>
                  <a:cubicBezTo>
                    <a:pt x="37" y="68"/>
                    <a:pt x="32" y="58"/>
                    <a:pt x="32" y="48"/>
                  </a:cubicBezTo>
                  <a:cubicBezTo>
                    <a:pt x="32" y="32"/>
                    <a:pt x="49" y="27"/>
                    <a:pt x="63" y="27"/>
                  </a:cubicBezTo>
                  <a:cubicBezTo>
                    <a:pt x="82" y="27"/>
                    <a:pt x="94" y="34"/>
                    <a:pt x="97" y="49"/>
                  </a:cubicBezTo>
                  <a:cubicBezTo>
                    <a:pt x="98" y="51"/>
                    <a:pt x="98" y="53"/>
                    <a:pt x="10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3"/>
                    <a:pt x="125" y="51"/>
                    <a:pt x="125" y="48"/>
                  </a:cubicBezTo>
                  <a:cubicBezTo>
                    <a:pt x="125" y="19"/>
                    <a:pt x="100" y="0"/>
                    <a:pt x="63" y="0"/>
                  </a:cubicBezTo>
                  <a:cubicBezTo>
                    <a:pt x="22" y="0"/>
                    <a:pt x="4" y="25"/>
                    <a:pt x="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="" xmlns:a16="http://schemas.microsoft.com/office/drawing/2014/main" id="{B96B058D-5136-4262-807A-F14DDE4E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" y="1722"/>
              <a:ext cx="312" cy="474"/>
            </a:xfrm>
            <a:custGeom>
              <a:avLst/>
              <a:gdLst>
                <a:gd name="T0" fmla="*/ 67 w 165"/>
                <a:gd name="T1" fmla="*/ 0 h 250"/>
                <a:gd name="T2" fmla="*/ 0 w 165"/>
                <a:gd name="T3" fmla="*/ 86 h 250"/>
                <a:gd name="T4" fmla="*/ 82 w 165"/>
                <a:gd name="T5" fmla="*/ 174 h 250"/>
                <a:gd name="T6" fmla="*/ 137 w 165"/>
                <a:gd name="T7" fmla="*/ 152 h 250"/>
                <a:gd name="T8" fmla="*/ 137 w 165"/>
                <a:gd name="T9" fmla="*/ 173 h 250"/>
                <a:gd name="T10" fmla="*/ 89 w 165"/>
                <a:gd name="T11" fmla="*/ 222 h 250"/>
                <a:gd name="T12" fmla="*/ 48 w 165"/>
                <a:gd name="T13" fmla="*/ 194 h 250"/>
                <a:gd name="T14" fmla="*/ 43 w 165"/>
                <a:gd name="T15" fmla="*/ 190 h 250"/>
                <a:gd name="T16" fmla="*/ 24 w 165"/>
                <a:gd name="T17" fmla="*/ 190 h 250"/>
                <a:gd name="T18" fmla="*/ 19 w 165"/>
                <a:gd name="T19" fmla="*/ 195 h 250"/>
                <a:gd name="T20" fmla="*/ 89 w 165"/>
                <a:gd name="T21" fmla="*/ 250 h 250"/>
                <a:gd name="T22" fmla="*/ 165 w 165"/>
                <a:gd name="T23" fmla="*/ 174 h 250"/>
                <a:gd name="T24" fmla="*/ 165 w 165"/>
                <a:gd name="T25" fmla="*/ 7 h 250"/>
                <a:gd name="T26" fmla="*/ 162 w 165"/>
                <a:gd name="T27" fmla="*/ 4 h 250"/>
                <a:gd name="T28" fmla="*/ 140 w 165"/>
                <a:gd name="T29" fmla="*/ 4 h 250"/>
                <a:gd name="T30" fmla="*/ 137 w 165"/>
                <a:gd name="T31" fmla="*/ 7 h 250"/>
                <a:gd name="T32" fmla="*/ 137 w 165"/>
                <a:gd name="T33" fmla="*/ 21 h 250"/>
                <a:gd name="T34" fmla="*/ 99 w 165"/>
                <a:gd name="T35" fmla="*/ 0 h 250"/>
                <a:gd name="T36" fmla="*/ 96 w 165"/>
                <a:gd name="T37" fmla="*/ 3 h 250"/>
                <a:gd name="T38" fmla="*/ 96 w 165"/>
                <a:gd name="T39" fmla="*/ 28 h 250"/>
                <a:gd name="T40" fmla="*/ 97 w 165"/>
                <a:gd name="T41" fmla="*/ 31 h 250"/>
                <a:gd name="T42" fmla="*/ 138 w 165"/>
                <a:gd name="T43" fmla="*/ 87 h 250"/>
                <a:gd name="T44" fmla="*/ 83 w 165"/>
                <a:gd name="T45" fmla="*/ 146 h 250"/>
                <a:gd name="T46" fmla="*/ 29 w 165"/>
                <a:gd name="T47" fmla="*/ 87 h 250"/>
                <a:gd name="T48" fmla="*/ 68 w 165"/>
                <a:gd name="T49" fmla="*/ 31 h 250"/>
                <a:gd name="T50" fmla="*/ 70 w 165"/>
                <a:gd name="T51" fmla="*/ 29 h 250"/>
                <a:gd name="T52" fmla="*/ 70 w 165"/>
                <a:gd name="T53" fmla="*/ 3 h 250"/>
                <a:gd name="T54" fmla="*/ 67 w 165"/>
                <a:gd name="T55" fmla="*/ 0 h 250"/>
                <a:gd name="T56" fmla="*/ 67 w 165"/>
                <a:gd name="T5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250">
                  <a:moveTo>
                    <a:pt x="67" y="0"/>
                  </a:moveTo>
                  <a:cubicBezTo>
                    <a:pt x="29" y="8"/>
                    <a:pt x="0" y="44"/>
                    <a:pt x="0" y="86"/>
                  </a:cubicBezTo>
                  <a:cubicBezTo>
                    <a:pt x="0" y="135"/>
                    <a:pt x="37" y="174"/>
                    <a:pt x="82" y="174"/>
                  </a:cubicBezTo>
                  <a:cubicBezTo>
                    <a:pt x="103" y="174"/>
                    <a:pt x="122" y="166"/>
                    <a:pt x="137" y="15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37" y="205"/>
                    <a:pt x="120" y="222"/>
                    <a:pt x="89" y="222"/>
                  </a:cubicBezTo>
                  <a:cubicBezTo>
                    <a:pt x="66" y="222"/>
                    <a:pt x="52" y="213"/>
                    <a:pt x="48" y="194"/>
                  </a:cubicBezTo>
                  <a:cubicBezTo>
                    <a:pt x="47" y="192"/>
                    <a:pt x="46" y="190"/>
                    <a:pt x="43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1" y="190"/>
                    <a:pt x="19" y="192"/>
                    <a:pt x="19" y="195"/>
                  </a:cubicBezTo>
                  <a:cubicBezTo>
                    <a:pt x="22" y="228"/>
                    <a:pt x="51" y="250"/>
                    <a:pt x="89" y="250"/>
                  </a:cubicBezTo>
                  <a:cubicBezTo>
                    <a:pt x="135" y="250"/>
                    <a:pt x="165" y="219"/>
                    <a:pt x="165" y="174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5"/>
                    <a:pt x="164" y="4"/>
                    <a:pt x="162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8" y="4"/>
                    <a:pt x="137" y="5"/>
                    <a:pt x="137" y="7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26" y="11"/>
                    <a:pt x="113" y="4"/>
                    <a:pt x="99" y="0"/>
                  </a:cubicBezTo>
                  <a:cubicBezTo>
                    <a:pt x="97" y="0"/>
                    <a:pt x="96" y="1"/>
                    <a:pt x="96" y="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9"/>
                    <a:pt x="96" y="30"/>
                    <a:pt x="97" y="31"/>
                  </a:cubicBezTo>
                  <a:cubicBezTo>
                    <a:pt x="121" y="37"/>
                    <a:pt x="138" y="60"/>
                    <a:pt x="138" y="87"/>
                  </a:cubicBezTo>
                  <a:cubicBezTo>
                    <a:pt x="138" y="119"/>
                    <a:pt x="114" y="146"/>
                    <a:pt x="83" y="146"/>
                  </a:cubicBezTo>
                  <a:cubicBezTo>
                    <a:pt x="53" y="146"/>
                    <a:pt x="29" y="119"/>
                    <a:pt x="29" y="87"/>
                  </a:cubicBezTo>
                  <a:cubicBezTo>
                    <a:pt x="29" y="61"/>
                    <a:pt x="45" y="38"/>
                    <a:pt x="68" y="31"/>
                  </a:cubicBezTo>
                  <a:cubicBezTo>
                    <a:pt x="69" y="31"/>
                    <a:pt x="70" y="30"/>
                    <a:pt x="70" y="29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8" name="Oval 11">
              <a:extLst>
                <a:ext uri="{FF2B5EF4-FFF2-40B4-BE49-F238E27FC236}">
                  <a16:creationId xmlns="" xmlns:a16="http://schemas.microsoft.com/office/drawing/2014/main" id="{67E362B8-97A1-4111-B148-BAE052A1B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4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29" name="Oval 12">
              <a:extLst>
                <a:ext uri="{FF2B5EF4-FFF2-40B4-BE49-F238E27FC236}">
                  <a16:creationId xmlns="" xmlns:a16="http://schemas.microsoft.com/office/drawing/2014/main" id="{4301693B-28CB-4C5D-8F2B-69A579B76B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73" y="1589"/>
              <a:ext cx="87" cy="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30" name="Freeform 13">
              <a:extLst>
                <a:ext uri="{FF2B5EF4-FFF2-40B4-BE49-F238E27FC236}">
                  <a16:creationId xmlns="" xmlns:a16="http://schemas.microsoft.com/office/drawing/2014/main" id="{52D918BE-ADC1-4568-88E2-AF8C3F391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2" y="1584"/>
              <a:ext cx="242" cy="462"/>
            </a:xfrm>
            <a:custGeom>
              <a:avLst/>
              <a:gdLst>
                <a:gd name="T0" fmla="*/ 39 w 128"/>
                <a:gd name="T1" fmla="*/ 55 h 244"/>
                <a:gd name="T2" fmla="*/ 39 w 128"/>
                <a:gd name="T3" fmla="*/ 76 h 244"/>
                <a:gd name="T4" fmla="*/ 4 w 128"/>
                <a:gd name="T5" fmla="*/ 76 h 244"/>
                <a:gd name="T6" fmla="*/ 0 w 128"/>
                <a:gd name="T7" fmla="*/ 81 h 244"/>
                <a:gd name="T8" fmla="*/ 0 w 128"/>
                <a:gd name="T9" fmla="*/ 99 h 244"/>
                <a:gd name="T10" fmla="*/ 4 w 128"/>
                <a:gd name="T11" fmla="*/ 103 h 244"/>
                <a:gd name="T12" fmla="*/ 39 w 128"/>
                <a:gd name="T13" fmla="*/ 103 h 244"/>
                <a:gd name="T14" fmla="*/ 39 w 128"/>
                <a:gd name="T15" fmla="*/ 239 h 244"/>
                <a:gd name="T16" fmla="*/ 44 w 128"/>
                <a:gd name="T17" fmla="*/ 244 h 244"/>
                <a:gd name="T18" fmla="*/ 62 w 128"/>
                <a:gd name="T19" fmla="*/ 244 h 244"/>
                <a:gd name="T20" fmla="*/ 67 w 128"/>
                <a:gd name="T21" fmla="*/ 239 h 244"/>
                <a:gd name="T22" fmla="*/ 67 w 128"/>
                <a:gd name="T23" fmla="*/ 103 h 244"/>
                <a:gd name="T24" fmla="*/ 120 w 128"/>
                <a:gd name="T25" fmla="*/ 103 h 244"/>
                <a:gd name="T26" fmla="*/ 125 w 128"/>
                <a:gd name="T27" fmla="*/ 99 h 244"/>
                <a:gd name="T28" fmla="*/ 125 w 128"/>
                <a:gd name="T29" fmla="*/ 81 h 244"/>
                <a:gd name="T30" fmla="*/ 120 w 128"/>
                <a:gd name="T31" fmla="*/ 76 h 244"/>
                <a:gd name="T32" fmla="*/ 67 w 128"/>
                <a:gd name="T33" fmla="*/ 76 h 244"/>
                <a:gd name="T34" fmla="*/ 67 w 128"/>
                <a:gd name="T35" fmla="*/ 55 h 244"/>
                <a:gd name="T36" fmla="*/ 91 w 128"/>
                <a:gd name="T37" fmla="*/ 27 h 244"/>
                <a:gd name="T38" fmla="*/ 122 w 128"/>
                <a:gd name="T39" fmla="*/ 37 h 244"/>
                <a:gd name="T40" fmla="*/ 125 w 128"/>
                <a:gd name="T41" fmla="*/ 38 h 244"/>
                <a:gd name="T42" fmla="*/ 128 w 128"/>
                <a:gd name="T43" fmla="*/ 33 h 244"/>
                <a:gd name="T44" fmla="*/ 128 w 128"/>
                <a:gd name="T45" fmla="*/ 16 h 244"/>
                <a:gd name="T46" fmla="*/ 125 w 128"/>
                <a:gd name="T47" fmla="*/ 9 h 244"/>
                <a:gd name="T48" fmla="*/ 89 w 128"/>
                <a:gd name="T49" fmla="*/ 0 h 244"/>
                <a:gd name="T50" fmla="*/ 39 w 128"/>
                <a:gd name="T51" fmla="*/ 5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244">
                  <a:moveTo>
                    <a:pt x="39" y="55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76"/>
                    <a:pt x="0" y="78"/>
                    <a:pt x="0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1" y="103"/>
                    <a:pt x="4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242"/>
                    <a:pt x="41" y="244"/>
                    <a:pt x="44" y="244"/>
                  </a:cubicBezTo>
                  <a:cubicBezTo>
                    <a:pt x="62" y="244"/>
                    <a:pt x="62" y="244"/>
                    <a:pt x="62" y="244"/>
                  </a:cubicBezTo>
                  <a:cubicBezTo>
                    <a:pt x="65" y="244"/>
                    <a:pt x="67" y="242"/>
                    <a:pt x="67" y="239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3" y="103"/>
                    <a:pt x="125" y="102"/>
                    <a:pt x="125" y="9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8"/>
                    <a:pt x="123" y="76"/>
                    <a:pt x="120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38"/>
                    <a:pt x="76" y="27"/>
                    <a:pt x="91" y="27"/>
                  </a:cubicBezTo>
                  <a:cubicBezTo>
                    <a:pt x="102" y="27"/>
                    <a:pt x="110" y="30"/>
                    <a:pt x="122" y="37"/>
                  </a:cubicBezTo>
                  <a:cubicBezTo>
                    <a:pt x="123" y="38"/>
                    <a:pt x="124" y="38"/>
                    <a:pt x="125" y="38"/>
                  </a:cubicBezTo>
                  <a:cubicBezTo>
                    <a:pt x="127" y="38"/>
                    <a:pt x="128" y="36"/>
                    <a:pt x="128" y="33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3"/>
                    <a:pt x="128" y="11"/>
                    <a:pt x="125" y="9"/>
                  </a:cubicBezTo>
                  <a:cubicBezTo>
                    <a:pt x="114" y="3"/>
                    <a:pt x="103" y="0"/>
                    <a:pt x="89" y="0"/>
                  </a:cubicBezTo>
                  <a:cubicBezTo>
                    <a:pt x="54" y="0"/>
                    <a:pt x="39" y="29"/>
                    <a:pt x="3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="" xmlns:a16="http://schemas.microsoft.com/office/drawing/2014/main" id="{C865BE1B-431D-42EE-838F-6181568C2D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578"/>
              <a:ext cx="632" cy="631"/>
            </a:xfrm>
            <a:custGeom>
              <a:avLst/>
              <a:gdLst>
                <a:gd name="T0" fmla="*/ 181 w 334"/>
                <a:gd name="T1" fmla="*/ 1 h 333"/>
                <a:gd name="T2" fmla="*/ 180 w 334"/>
                <a:gd name="T3" fmla="*/ 4 h 333"/>
                <a:gd name="T4" fmla="*/ 180 w 334"/>
                <a:gd name="T5" fmla="*/ 26 h 333"/>
                <a:gd name="T6" fmla="*/ 180 w 334"/>
                <a:gd name="T7" fmla="*/ 26 h 333"/>
                <a:gd name="T8" fmla="*/ 182 w 334"/>
                <a:gd name="T9" fmla="*/ 28 h 333"/>
                <a:gd name="T10" fmla="*/ 306 w 334"/>
                <a:gd name="T11" fmla="*/ 166 h 333"/>
                <a:gd name="T12" fmla="*/ 167 w 334"/>
                <a:gd name="T13" fmla="*/ 305 h 333"/>
                <a:gd name="T14" fmla="*/ 28 w 334"/>
                <a:gd name="T15" fmla="*/ 166 h 333"/>
                <a:gd name="T16" fmla="*/ 152 w 334"/>
                <a:gd name="T17" fmla="*/ 28 h 333"/>
                <a:gd name="T18" fmla="*/ 154 w 334"/>
                <a:gd name="T19" fmla="*/ 26 h 333"/>
                <a:gd name="T20" fmla="*/ 154 w 334"/>
                <a:gd name="T21" fmla="*/ 26 h 333"/>
                <a:gd name="T22" fmla="*/ 154 w 334"/>
                <a:gd name="T23" fmla="*/ 4 h 333"/>
                <a:gd name="T24" fmla="*/ 153 w 334"/>
                <a:gd name="T25" fmla="*/ 1 h 333"/>
                <a:gd name="T26" fmla="*/ 150 w 334"/>
                <a:gd name="T27" fmla="*/ 0 h 333"/>
                <a:gd name="T28" fmla="*/ 149 w 334"/>
                <a:gd name="T29" fmla="*/ 0 h 333"/>
                <a:gd name="T30" fmla="*/ 149 w 334"/>
                <a:gd name="T31" fmla="*/ 0 h 333"/>
                <a:gd name="T32" fmla="*/ 0 w 334"/>
                <a:gd name="T33" fmla="*/ 166 h 333"/>
                <a:gd name="T34" fmla="*/ 167 w 334"/>
                <a:gd name="T35" fmla="*/ 333 h 333"/>
                <a:gd name="T36" fmla="*/ 334 w 334"/>
                <a:gd name="T37" fmla="*/ 166 h 333"/>
                <a:gd name="T38" fmla="*/ 185 w 334"/>
                <a:gd name="T39" fmla="*/ 0 h 333"/>
                <a:gd name="T40" fmla="*/ 185 w 334"/>
                <a:gd name="T41" fmla="*/ 0 h 333"/>
                <a:gd name="T42" fmla="*/ 184 w 334"/>
                <a:gd name="T43" fmla="*/ 0 h 333"/>
                <a:gd name="T44" fmla="*/ 181 w 334"/>
                <a:gd name="T45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4" h="333">
                  <a:moveTo>
                    <a:pt x="181" y="1"/>
                  </a:moveTo>
                  <a:cubicBezTo>
                    <a:pt x="180" y="2"/>
                    <a:pt x="180" y="3"/>
                    <a:pt x="180" y="4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0" y="27"/>
                    <a:pt x="181" y="28"/>
                    <a:pt x="182" y="28"/>
                  </a:cubicBezTo>
                  <a:cubicBezTo>
                    <a:pt x="251" y="35"/>
                    <a:pt x="306" y="94"/>
                    <a:pt x="306" y="166"/>
                  </a:cubicBezTo>
                  <a:cubicBezTo>
                    <a:pt x="306" y="243"/>
                    <a:pt x="244" y="305"/>
                    <a:pt x="167" y="305"/>
                  </a:cubicBezTo>
                  <a:cubicBezTo>
                    <a:pt x="90" y="305"/>
                    <a:pt x="28" y="243"/>
                    <a:pt x="28" y="166"/>
                  </a:cubicBezTo>
                  <a:cubicBezTo>
                    <a:pt x="28" y="94"/>
                    <a:pt x="82" y="35"/>
                    <a:pt x="152" y="28"/>
                  </a:cubicBezTo>
                  <a:cubicBezTo>
                    <a:pt x="153" y="28"/>
                    <a:pt x="154" y="27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3"/>
                    <a:pt x="154" y="2"/>
                    <a:pt x="153" y="1"/>
                  </a:cubicBezTo>
                  <a:cubicBezTo>
                    <a:pt x="152" y="0"/>
                    <a:pt x="151" y="0"/>
                    <a:pt x="150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65" y="9"/>
                    <a:pt x="0" y="80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9" y="333"/>
                    <a:pt x="334" y="258"/>
                    <a:pt x="334" y="166"/>
                  </a:cubicBezTo>
                  <a:cubicBezTo>
                    <a:pt x="334" y="80"/>
                    <a:pt x="269" y="9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4" y="0"/>
                    <a:pt x="184" y="0"/>
                  </a:cubicBezTo>
                  <a:cubicBezTo>
                    <a:pt x="183" y="0"/>
                    <a:pt x="182" y="0"/>
                    <a:pt x="18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53" noProof="0" dirty="0"/>
            </a:p>
          </p:txBody>
        </p:sp>
      </p:grpSp>
      <p:sp>
        <p:nvSpPr>
          <p:cNvPr id="7" name="MSIPCMContentMarking" descr="{&quot;HashCode&quot;:1908052858,&quot;Placement&quot;:&quot;Header&quot;}">
            <a:extLst>
              <a:ext uri="{FF2B5EF4-FFF2-40B4-BE49-F238E27FC236}">
                <a16:creationId xmlns="" xmlns:a16="http://schemas.microsoft.com/office/drawing/2014/main" id="{3E60D32E-09BF-4585-A4B5-45896DCD415C}"/>
              </a:ext>
            </a:extLst>
          </p:cNvPr>
          <p:cNvSpPr txBox="1"/>
          <p:nvPr userDrawn="1"/>
        </p:nvSpPr>
        <p:spPr>
          <a:xfrm>
            <a:off x="0" y="0"/>
            <a:ext cx="165516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</a:rPr>
              <a:t>Signify Classified - Internal</a:t>
            </a:r>
            <a:endParaRPr lang="en-IN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9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hf hdr="0" dt="0"/>
  <p:txStyles>
    <p:titleStyle>
      <a:lvl1pPr algn="l" defTabSz="9139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Font typeface="Arial" panose="020B0604020202020204" pitchFamily="34" charset="0"/>
        <a:buNone/>
        <a:defRPr sz="1597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Font typeface="Arial" panose="020B0604020202020204" pitchFamily="34" charset="0"/>
        <a:buNone/>
        <a:defRPr sz="1597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Font typeface="Arial" panose="020B0604020202020204" pitchFamily="34" charset="0"/>
        <a:buNone/>
        <a:defRPr sz="1597" kern="1200">
          <a:solidFill>
            <a:schemeClr val="accent3"/>
          </a:solidFill>
          <a:latin typeface="+mn-lt"/>
          <a:ea typeface="+mn-ea"/>
          <a:cs typeface="+mn-cs"/>
        </a:defRPr>
      </a:lvl3pPr>
      <a:lvl4pPr marL="254598" indent="-254598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Clr>
          <a:schemeClr val="accent3"/>
        </a:buClr>
        <a:buFont typeface="Arial" panose="020B0604020202020204" pitchFamily="34" charset="0"/>
        <a:buChar char="•"/>
        <a:defRPr sz="1597" kern="1200">
          <a:solidFill>
            <a:schemeClr val="tx2"/>
          </a:solidFill>
          <a:latin typeface="+mn-lt"/>
          <a:ea typeface="+mn-ea"/>
          <a:cs typeface="+mn-cs"/>
        </a:defRPr>
      </a:lvl4pPr>
      <a:lvl5pPr marL="509195" indent="-254598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Clr>
          <a:schemeClr val="accent3"/>
        </a:buClr>
        <a:buFont typeface="Arial" panose="020B0604020202020204" pitchFamily="34" charset="0"/>
        <a:buChar char="•"/>
        <a:defRPr sz="1597" kern="1200">
          <a:solidFill>
            <a:schemeClr val="tx2"/>
          </a:solidFill>
          <a:latin typeface="+mn-lt"/>
          <a:ea typeface="+mn-ea"/>
          <a:cs typeface="+mn-cs"/>
        </a:defRPr>
      </a:lvl5pPr>
      <a:lvl6pPr marL="763794" indent="-254598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Clr>
          <a:schemeClr val="accent3"/>
        </a:buClr>
        <a:buFont typeface="Arial" panose="020B0604020202020204" pitchFamily="34" charset="0"/>
        <a:buChar char="•"/>
        <a:defRPr sz="1597" kern="1200">
          <a:solidFill>
            <a:schemeClr val="tx2"/>
          </a:solidFill>
          <a:latin typeface="+mn-lt"/>
          <a:ea typeface="+mn-ea"/>
          <a:cs typeface="+mn-cs"/>
        </a:defRPr>
      </a:lvl6pPr>
      <a:lvl7pPr marL="1018392" indent="-254598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Clr>
          <a:schemeClr val="accent3"/>
        </a:buClr>
        <a:buFont typeface="Arial" panose="020B0604020202020204" pitchFamily="34" charset="0"/>
        <a:buChar char="•"/>
        <a:defRPr sz="1597" kern="1200">
          <a:solidFill>
            <a:schemeClr val="tx2"/>
          </a:solidFill>
          <a:latin typeface="+mn-lt"/>
          <a:ea typeface="+mn-ea"/>
          <a:cs typeface="+mn-cs"/>
        </a:defRPr>
      </a:lvl7pPr>
      <a:lvl8pPr marL="1272987" indent="-254598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Clr>
          <a:schemeClr val="accent3"/>
        </a:buClr>
        <a:buFont typeface="Arial" panose="020B0604020202020204" pitchFamily="34" charset="0"/>
        <a:buChar char="•"/>
        <a:defRPr sz="1597" kern="1200">
          <a:solidFill>
            <a:schemeClr val="tx2"/>
          </a:solidFill>
          <a:latin typeface="+mn-lt"/>
          <a:ea typeface="+mn-ea"/>
          <a:cs typeface="+mn-cs"/>
        </a:defRPr>
      </a:lvl8pPr>
      <a:lvl9pPr marL="1527587" indent="-254598" algn="l" defTabSz="913900" rtl="0" eaLnBrk="1" latinLnBrk="0" hangingPunct="1">
        <a:lnSpc>
          <a:spcPct val="90000"/>
        </a:lnSpc>
        <a:spcBef>
          <a:spcPts val="0"/>
        </a:spcBef>
        <a:spcAft>
          <a:spcPts val="1132"/>
        </a:spcAft>
        <a:buClr>
          <a:schemeClr val="accent3"/>
        </a:buClr>
        <a:buFont typeface="Arial" panose="020B0604020202020204" pitchFamily="34" charset="0"/>
        <a:buChar char="•"/>
        <a:defRPr sz="159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00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5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6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5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60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611" algn="l" defTabSz="91390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1">
          <p15:clr>
            <a:srgbClr val="F26B43"/>
          </p15:clr>
        </p15:guide>
        <p15:guide id="2" pos="3841">
          <p15:clr>
            <a:srgbClr val="F26B43"/>
          </p15:clr>
        </p15:guide>
        <p15:guide id="3" pos="260">
          <p15:clr>
            <a:srgbClr val="F26B43"/>
          </p15:clr>
        </p15:guide>
        <p15:guide id="4" pos="7420">
          <p15:clr>
            <a:srgbClr val="F26B43"/>
          </p15:clr>
        </p15:guide>
        <p15:guide id="5" orient="horz" pos="323">
          <p15:clr>
            <a:srgbClr val="F26B43"/>
          </p15:clr>
        </p15:guide>
        <p15:guide id="6" orient="horz" pos="958">
          <p15:clr>
            <a:srgbClr val="F26B43"/>
          </p15:clr>
        </p15:guide>
        <p15:guide id="7" orient="horz" pos="398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55F417-FE60-47E6-8EF9-60C8BD66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1F7920-AD03-43AA-9749-333EE1CAD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370FB4-5B66-4454-B1B3-F0C697B54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8BE8AE-7088-420D-B1CF-98015FC78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Consumer Channel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6AEA13-D046-461D-A751-1C8A1EC92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CBE3-A6D1-406D-BB9D-78655468DD4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MSIPCMContentMarking" descr="{&quot;HashCode&quot;:1908052858,&quot;Placement&quot;:&quot;Header&quot;}">
            <a:extLst>
              <a:ext uri="{FF2B5EF4-FFF2-40B4-BE49-F238E27FC236}">
                <a16:creationId xmlns="" xmlns:a16="http://schemas.microsoft.com/office/drawing/2014/main" id="{CAF7149E-58FD-4044-92E9-3235B51198A5}"/>
              </a:ext>
            </a:extLst>
          </p:cNvPr>
          <p:cNvSpPr txBox="1"/>
          <p:nvPr userDrawn="1"/>
        </p:nvSpPr>
        <p:spPr>
          <a:xfrm>
            <a:off x="0" y="0"/>
            <a:ext cx="165516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</a:rPr>
              <a:t>Signify Classified - Internal</a:t>
            </a:r>
          </a:p>
        </p:txBody>
      </p:sp>
    </p:spTree>
    <p:extLst>
      <p:ext uri="{BB962C8B-B14F-4D97-AF65-F5344CB8AC3E}">
        <p14:creationId xmlns="" xmlns:p14="http://schemas.microsoft.com/office/powerpoint/2010/main" val="40634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D081F6-38F6-4E73-B358-2232E15F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560" y="3225800"/>
            <a:ext cx="11358880" cy="3245724"/>
          </a:xfrm>
        </p:spPr>
        <p:txBody>
          <a:bodyPr/>
          <a:lstStyle/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entraleSansPro XLight" panose="020B0205030200000004" pitchFamily="34" charset="0"/>
              </a:rPr>
              <a:t>Smart </a:t>
            </a:r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raleSansPro Medium" panose="020B0605030200000004" pitchFamily="34" charset="0"/>
              </a:rPr>
              <a:t>Brite</a:t>
            </a:r>
            <a:r>
              <a:rPr lang="en-US" sz="4800" dirty="0">
                <a:latin typeface="CentraleSansPro Thin" panose="020B0405030200000004" pitchFamily="34" charset="0"/>
              </a:rPr>
              <a:t/>
            </a:r>
            <a:br>
              <a:rPr lang="en-US" sz="4800" dirty="0">
                <a:latin typeface="CentraleSansPro Thin" panose="020B0405030200000004" pitchFamily="34" charset="0"/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36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4000lumens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Metal</a:t>
            </a: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 Batten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b="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097DC92-D206-4E69-A8BB-12C9569DAFE9}"/>
              </a:ext>
            </a:extLst>
          </p:cNvPr>
          <p:cNvSpPr txBox="1">
            <a:spLocks/>
          </p:cNvSpPr>
          <p:nvPr/>
        </p:nvSpPr>
        <p:spPr>
          <a:xfrm>
            <a:off x="1916112" y="5984161"/>
            <a:ext cx="8359775" cy="4873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3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BN021 40s</a:t>
            </a:r>
          </a:p>
        </p:txBody>
      </p:sp>
    </p:spTree>
    <p:extLst>
      <p:ext uri="{BB962C8B-B14F-4D97-AF65-F5344CB8AC3E}">
        <p14:creationId xmlns="" xmlns:p14="http://schemas.microsoft.com/office/powerpoint/2010/main" val="37469495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FD01B44-55A7-4D09-87AD-E377250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77" y="385498"/>
            <a:ext cx="11368019" cy="776039"/>
          </a:xfrm>
        </p:spPr>
        <p:txBody>
          <a:bodyPr anchor="ctr"/>
          <a:lstStyle/>
          <a:p>
            <a:r>
              <a:rPr lang="en-IN" sz="3200" dirty="0"/>
              <a:t>Positioning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1BC12E5-C54D-4A7D-A2AB-F4693EBE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81" y="1394183"/>
            <a:ext cx="11527119" cy="14125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High Brightness 36w 4000lm batten for commercial applications</a:t>
            </a:r>
            <a:endParaRPr lang="en-IN" sz="2400" b="1" dirty="0">
              <a:solidFill>
                <a:srgbClr val="00E48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>
                    <a:lumMod val="95000"/>
                  </a:schemeClr>
                </a:solidFill>
              </a:rPr>
              <a:t>Designed for parking spaces, go-downs and corridors/large spaces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FF"/>
                </a:solidFill>
              </a:rPr>
              <a:t>Delivers </a:t>
            </a:r>
            <a:r>
              <a:rPr lang="en-IN" sz="2400" b="1" dirty="0">
                <a:solidFill>
                  <a:schemeClr val="accent3"/>
                </a:solidFill>
              </a:rPr>
              <a:t>110 lumen/watt </a:t>
            </a:r>
            <a:r>
              <a:rPr lang="en-IN" sz="2400" dirty="0"/>
              <a:t>efficiency</a:t>
            </a: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79C0BE52-B961-41C7-874D-317565D49566}"/>
              </a:ext>
            </a:extLst>
          </p:cNvPr>
          <p:cNvSpPr txBox="1">
            <a:spLocks/>
          </p:cNvSpPr>
          <p:nvPr/>
        </p:nvSpPr>
        <p:spPr>
          <a:xfrm>
            <a:off x="411990" y="2806700"/>
            <a:ext cx="11368019" cy="7760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3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Specs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BB371C48-139F-425A-80C5-29F809DBAF0B}"/>
              </a:ext>
            </a:extLst>
          </p:cNvPr>
          <p:cNvSpPr txBox="1">
            <a:spLocks/>
          </p:cNvSpPr>
          <p:nvPr/>
        </p:nvSpPr>
        <p:spPr>
          <a:xfrm>
            <a:off x="411989" y="3623980"/>
            <a:ext cx="10652251" cy="2726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254598" indent="-254598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09195" indent="-254598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763794" indent="-254598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59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18392" indent="-254598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59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72987" indent="-254598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59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527587" indent="-254598" algn="l" defTabSz="9139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59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3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2400" b="1" dirty="0">
                <a:solidFill>
                  <a:srgbClr val="66EFB7">
                    <a:lumMod val="75000"/>
                  </a:srgbClr>
                </a:solidFill>
                <a:latin typeface="Calibri"/>
              </a:rPr>
              <a:t>36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66EFB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4000lm aluminium batten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3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 –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feet</a:t>
            </a:r>
          </a:p>
          <a:p>
            <a:pPr marL="342900" marR="0" lvl="0" indent="-342900" algn="l" defTabSz="913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 &gt; 80 for accurate colour rendering</a:t>
            </a:r>
          </a:p>
          <a:p>
            <a:pPr marL="342900" marR="0" lvl="0" indent="-342900" algn="l" defTabSz="913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Robust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66EFB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construction for better heat dissipation and longer life</a:t>
            </a:r>
          </a:p>
          <a:p>
            <a:pPr marL="342900" marR="0" lvl="0" indent="-342900" algn="l" defTabSz="913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Eye Comfort Technology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no blue light hazard</a:t>
            </a:r>
          </a:p>
          <a:p>
            <a:pPr marL="342900" marR="0" lvl="0" indent="-342900" algn="l" defTabSz="913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132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CCT: 6500k (CDL), 4000k (NW)</a:t>
            </a:r>
          </a:p>
        </p:txBody>
      </p:sp>
    </p:spTree>
    <p:extLst>
      <p:ext uri="{BB962C8B-B14F-4D97-AF65-F5344CB8AC3E}">
        <p14:creationId xmlns="" xmlns:p14="http://schemas.microsoft.com/office/powerpoint/2010/main" val="33990998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5CEBEF-215C-4DF3-AFC6-2E57642E63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238" r="7990" b="19841"/>
          <a:stretch/>
        </p:blipFill>
        <p:spPr>
          <a:xfrm>
            <a:off x="1422492" y="2144486"/>
            <a:ext cx="10769508" cy="3505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0B7C804-3D04-4C0C-82BF-95379261C2BD}"/>
              </a:ext>
            </a:extLst>
          </p:cNvPr>
          <p:cNvSpPr txBox="1">
            <a:spLocks/>
          </p:cNvSpPr>
          <p:nvPr/>
        </p:nvSpPr>
        <p:spPr>
          <a:xfrm>
            <a:off x="157163" y="412750"/>
            <a:ext cx="8359775" cy="487363"/>
          </a:xfrm>
          <a:prstGeom prst="rect">
            <a:avLst/>
          </a:prstGeom>
        </p:spPr>
        <p:txBody>
          <a:bodyPr/>
          <a:lstStyle>
            <a:lvl1pPr algn="l" defTabSz="913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Image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2C4DB011-A7EF-4F7B-A8F6-C79EFB8A6B0F}"/>
              </a:ext>
            </a:extLst>
          </p:cNvPr>
          <p:cNvCxnSpPr>
            <a:cxnSpLocks/>
          </p:cNvCxnSpPr>
          <p:nvPr/>
        </p:nvCxnSpPr>
        <p:spPr>
          <a:xfrm>
            <a:off x="5964586" y="2134464"/>
            <a:ext cx="620123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5638DD-B22F-45EB-8559-F412E125B7F2}"/>
              </a:ext>
            </a:extLst>
          </p:cNvPr>
          <p:cNvSpPr txBox="1"/>
          <p:nvPr/>
        </p:nvSpPr>
        <p:spPr>
          <a:xfrm>
            <a:off x="6584709" y="1689681"/>
            <a:ext cx="455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Diffuser:</a:t>
            </a:r>
          </a:p>
          <a:p>
            <a:r>
              <a:rPr lang="en-IN" sz="1600" b="1" i="1" dirty="0"/>
              <a:t>Serrated Diffuser for wider light spread and better eye comfort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C7A3EF3-09DB-4BBD-A75E-2F0104C6B548}"/>
              </a:ext>
            </a:extLst>
          </p:cNvPr>
          <p:cNvCxnSpPr/>
          <p:nvPr/>
        </p:nvCxnSpPr>
        <p:spPr>
          <a:xfrm>
            <a:off x="5964586" y="2134464"/>
            <a:ext cx="0" cy="5588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9F44E82-18E1-4444-BD19-8ED28D00A749}"/>
              </a:ext>
            </a:extLst>
          </p:cNvPr>
          <p:cNvCxnSpPr>
            <a:cxnSpLocks/>
          </p:cNvCxnSpPr>
          <p:nvPr/>
        </p:nvCxnSpPr>
        <p:spPr>
          <a:xfrm>
            <a:off x="1604191" y="5475514"/>
            <a:ext cx="0" cy="31526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224040-363E-42BD-B0E3-01B810B4321C}"/>
              </a:ext>
            </a:extLst>
          </p:cNvPr>
          <p:cNvSpPr txBox="1"/>
          <p:nvPr/>
        </p:nvSpPr>
        <p:spPr>
          <a:xfrm>
            <a:off x="487257" y="5774269"/>
            <a:ext cx="455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Construction:</a:t>
            </a:r>
          </a:p>
          <a:p>
            <a:r>
              <a:rPr lang="en-IN" sz="1600" b="1" i="1" dirty="0"/>
              <a:t>Robust Aluminium channel for better heat dissipation &amp; long life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E88BE4D-58AA-4C76-ACE4-D14DFE9CE31A}"/>
              </a:ext>
            </a:extLst>
          </p:cNvPr>
          <p:cNvCxnSpPr>
            <a:cxnSpLocks/>
          </p:cNvCxnSpPr>
          <p:nvPr/>
        </p:nvCxnSpPr>
        <p:spPr>
          <a:xfrm flipH="1">
            <a:off x="1604191" y="5475514"/>
            <a:ext cx="211872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FA66F2C-9B08-4D32-A8D1-E8454326C090}"/>
              </a:ext>
            </a:extLst>
          </p:cNvPr>
          <p:cNvCxnSpPr>
            <a:cxnSpLocks/>
          </p:cNvCxnSpPr>
          <p:nvPr/>
        </p:nvCxnSpPr>
        <p:spPr>
          <a:xfrm flipV="1">
            <a:off x="3722914" y="4365172"/>
            <a:ext cx="0" cy="111034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7F397C-0653-425A-8E51-1C5377B9B134}"/>
              </a:ext>
            </a:extLst>
          </p:cNvPr>
          <p:cNvSpPr txBox="1"/>
          <p:nvPr/>
        </p:nvSpPr>
        <p:spPr>
          <a:xfrm>
            <a:off x="7469536" y="5192486"/>
            <a:ext cx="455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User Safety:</a:t>
            </a:r>
          </a:p>
          <a:p>
            <a:r>
              <a:rPr lang="en-IN" sz="1600" b="1" i="1" dirty="0"/>
              <a:t>Dedicated earthing provision and cable included in box for user safety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407313F2-6DC0-42B1-858C-7FDAB4B12F8F}"/>
              </a:ext>
            </a:extLst>
          </p:cNvPr>
          <p:cNvCxnSpPr>
            <a:cxnSpLocks/>
          </p:cNvCxnSpPr>
          <p:nvPr/>
        </p:nvCxnSpPr>
        <p:spPr>
          <a:xfrm>
            <a:off x="8536940" y="3821586"/>
            <a:ext cx="0" cy="137090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294296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="" xmlns:a16="http://schemas.microsoft.com/office/drawing/2014/main" id="{C7C92F66-A255-4824-B598-1F65C2D3E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77"/>
            <a:ext cx="12192000" cy="4587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08A81A1-BB2F-44A0-A093-12181E2922B6}"/>
              </a:ext>
            </a:extLst>
          </p:cNvPr>
          <p:cNvSpPr txBox="1">
            <a:spLocks/>
          </p:cNvSpPr>
          <p:nvPr/>
        </p:nvSpPr>
        <p:spPr>
          <a:xfrm>
            <a:off x="157163" y="412750"/>
            <a:ext cx="8359775" cy="487363"/>
          </a:xfrm>
          <a:prstGeom prst="rect">
            <a:avLst/>
          </a:prstGeom>
        </p:spPr>
        <p:txBody>
          <a:bodyPr/>
          <a:lstStyle>
            <a:lvl1pPr algn="l" defTabSz="9139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 Packaging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14944B9-7E7B-449E-B9CC-69140E9BD358}"/>
              </a:ext>
            </a:extLst>
          </p:cNvPr>
          <p:cNvCxnSpPr>
            <a:cxnSpLocks/>
          </p:cNvCxnSpPr>
          <p:nvPr/>
        </p:nvCxnSpPr>
        <p:spPr>
          <a:xfrm>
            <a:off x="10667278" y="3287486"/>
            <a:ext cx="0" cy="116324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D4E7A4DB-ADA7-48E4-B71D-2696AD48BE04}"/>
              </a:ext>
            </a:extLst>
          </p:cNvPr>
          <p:cNvCxnSpPr>
            <a:cxnSpLocks/>
          </p:cNvCxnSpPr>
          <p:nvPr/>
        </p:nvCxnSpPr>
        <p:spPr>
          <a:xfrm>
            <a:off x="6072000" y="4261674"/>
            <a:ext cx="0" cy="152064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1A0555-CC56-4F0A-97DE-9E89A4511BD1}"/>
              </a:ext>
            </a:extLst>
          </p:cNvPr>
          <p:cNvSpPr txBox="1"/>
          <p:nvPr/>
        </p:nvSpPr>
        <p:spPr>
          <a:xfrm>
            <a:off x="4464118" y="5619656"/>
            <a:ext cx="455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Product Tagline:</a:t>
            </a:r>
          </a:p>
          <a:p>
            <a:r>
              <a:rPr lang="en-IN" sz="1600" b="1" i="1" dirty="0"/>
              <a:t>Superior LEDs. Lasting Performance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46D4D0-8711-4A99-98E8-7286CF0943D1}"/>
              </a:ext>
            </a:extLst>
          </p:cNvPr>
          <p:cNvSpPr txBox="1"/>
          <p:nvPr/>
        </p:nvSpPr>
        <p:spPr>
          <a:xfrm>
            <a:off x="529999" y="1810642"/>
            <a:ext cx="554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Product USP:</a:t>
            </a:r>
          </a:p>
          <a:p>
            <a:r>
              <a:rPr lang="en-IN" sz="1600" b="1" i="1" dirty="0"/>
              <a:t>Best In Class LEDs. 110lm/watt efficiency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6305218F-0115-46ED-BB57-D3FA811D579B}"/>
              </a:ext>
            </a:extLst>
          </p:cNvPr>
          <p:cNvCxnSpPr>
            <a:cxnSpLocks/>
          </p:cNvCxnSpPr>
          <p:nvPr/>
        </p:nvCxnSpPr>
        <p:spPr>
          <a:xfrm>
            <a:off x="2618746" y="2493389"/>
            <a:ext cx="0" cy="147989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E5DF26-0DD4-4861-9876-47608F29911D}"/>
              </a:ext>
            </a:extLst>
          </p:cNvPr>
          <p:cNvSpPr txBox="1"/>
          <p:nvPr/>
        </p:nvSpPr>
        <p:spPr>
          <a:xfrm>
            <a:off x="8948065" y="4485664"/>
            <a:ext cx="3677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Focus on Application Areas:</a:t>
            </a:r>
          </a:p>
          <a:p>
            <a:pPr algn="ctr"/>
            <a:r>
              <a:rPr lang="en-IN" sz="1600" b="1" i="1" dirty="0" err="1"/>
              <a:t>Godowns</a:t>
            </a:r>
            <a:r>
              <a:rPr lang="en-IN" sz="1600" b="1" i="1" dirty="0"/>
              <a:t>. Parking Spaces</a:t>
            </a:r>
          </a:p>
        </p:txBody>
      </p:sp>
    </p:spTree>
    <p:extLst>
      <p:ext uri="{BB962C8B-B14F-4D97-AF65-F5344CB8AC3E}">
        <p14:creationId xmlns="" xmlns:p14="http://schemas.microsoft.com/office/powerpoint/2010/main" val="5876626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BBA260-D869-49DE-97CC-B0EC8B4F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Consumer Channel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625F982-D790-44D7-9629-F9A933E8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882" y="6332829"/>
            <a:ext cx="507263" cy="273451"/>
          </a:xfrm>
        </p:spPr>
        <p:txBody>
          <a:bodyPr/>
          <a:lstStyle/>
          <a:p>
            <a:fld id="{32B354EE-31EA-4FC2-9496-7B620218323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77D0708-64E4-4806-A4A4-61C0534B3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1342276"/>
              </p:ext>
            </p:extLst>
          </p:nvPr>
        </p:nvGraphicFramePr>
        <p:xfrm>
          <a:off x="664513" y="1299690"/>
          <a:ext cx="9187318" cy="503313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82201">
                  <a:extLst>
                    <a:ext uri="{9D8B030D-6E8A-4147-A177-3AD203B41FA5}">
                      <a16:colId xmlns="" xmlns:a16="http://schemas.microsoft.com/office/drawing/2014/main" val="343769269"/>
                    </a:ext>
                  </a:extLst>
                </a:gridCol>
                <a:gridCol w="6205117">
                  <a:extLst>
                    <a:ext uri="{9D8B030D-6E8A-4147-A177-3AD203B41FA5}">
                      <a16:colId xmlns="" xmlns:a16="http://schemas.microsoft.com/office/drawing/2014/main" val="790353821"/>
                    </a:ext>
                  </a:extLst>
                </a:gridCol>
              </a:tblGrid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Lumen Output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 Lm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1232318198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 Wattage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4035052404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Efficacy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&gt;110lm/watt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564541821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CCT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6500K &amp; 4000k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2612366858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CRI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2211580813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Life Class</a:t>
                      </a: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20,000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@ 35`C ambient temperature</a:t>
                      </a: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3245417928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Mounting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Wall/Surface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3046388321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Housing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Aluminum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Extrusion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3832771773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 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392366030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Luminaire compliance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Relevant LED IS standards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2977126039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Operating temperature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 to 35 deg 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674044970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PF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1836261434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THD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 30 %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531689356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Input voltage range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160V - 240V 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320783540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diffuser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4179631373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Dimensions</a:t>
                      </a: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1185mm X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22mm X 36mm (approx.)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2108856343"/>
                  </a:ext>
                </a:extLst>
              </a:tr>
              <a:tr h="296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Serviceability</a:t>
                      </a:r>
                    </a:p>
                  </a:txBody>
                  <a:tcPr marL="6741" marR="6741" marT="6735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Non Replaceable Driver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741" marR="6741" marT="6735" marB="0" anchor="b"/>
                </a:tc>
                <a:extLst>
                  <a:ext uri="{0D108BD9-81ED-4DB2-BD59-A6C34878D82A}">
                    <a16:rowId xmlns="" xmlns:a16="http://schemas.microsoft.com/office/drawing/2014/main" val="341144082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E9345F9A-C924-4259-8DAE-36BF7099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412750"/>
            <a:ext cx="8359775" cy="4873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8352011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2F464-1149-4B5E-8299-7785BC3A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Ordering Code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3E87920-D559-477E-B95D-39527EE50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2272565"/>
              </p:ext>
            </p:extLst>
          </p:nvPr>
        </p:nvGraphicFramePr>
        <p:xfrm>
          <a:off x="751936" y="2089332"/>
          <a:ext cx="8250549" cy="15031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99022">
                  <a:extLst>
                    <a:ext uri="{9D8B030D-6E8A-4147-A177-3AD203B41FA5}">
                      <a16:colId xmlns="" xmlns:a16="http://schemas.microsoft.com/office/drawing/2014/main" val="343769269"/>
                    </a:ext>
                  </a:extLst>
                </a:gridCol>
                <a:gridCol w="5751527">
                  <a:extLst>
                    <a:ext uri="{9D8B030D-6E8A-4147-A177-3AD203B41FA5}">
                      <a16:colId xmlns="" xmlns:a16="http://schemas.microsoft.com/office/drawing/2014/main" val="790353821"/>
                    </a:ext>
                  </a:extLst>
                </a:gridCol>
              </a:tblGrid>
              <a:tr h="4359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12NC</a:t>
                      </a:r>
                      <a:endParaRPr lang="en-IN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Description</a:t>
                      </a:r>
                      <a:endParaRPr lang="en-IN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2537"/>
                  </a:ext>
                </a:extLst>
              </a:tr>
              <a:tr h="533573">
                <a:tc>
                  <a:txBody>
                    <a:bodyPr/>
                    <a:lstStyle/>
                    <a:p>
                      <a:pPr marL="0" marR="0" lvl="0" indent="0" algn="ctr" defTabSz="913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u="none" strike="noStrike" dirty="0">
                          <a:effectLst/>
                        </a:rPr>
                        <a:t>9195 158 13544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3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u="none" strike="noStrike" dirty="0">
                          <a:effectLst/>
                        </a:rPr>
                        <a:t>BN 021 LED40S- 6500 PSU GR</a:t>
                      </a:r>
                      <a:endParaRPr lang="en-IN" sz="1800" b="0" u="none" strike="noStrike" dirty="0">
                        <a:effectLst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232318198"/>
                  </a:ext>
                </a:extLst>
              </a:tr>
              <a:tr h="533573">
                <a:tc>
                  <a:txBody>
                    <a:bodyPr/>
                    <a:lstStyle/>
                    <a:p>
                      <a:pPr marL="0" marR="0" lvl="0" indent="0" algn="ctr" defTabSz="913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799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9195 158 13723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3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u="none" strike="noStrike" dirty="0">
                          <a:effectLst/>
                        </a:rPr>
                        <a:t>BN 021 LED40S- </a:t>
                      </a:r>
                      <a:r>
                        <a:rPr lang="en-IN" sz="1800" b="0" u="none" strike="noStrike" dirty="0">
                          <a:effectLst/>
                        </a:rPr>
                        <a:t>40</a:t>
                      </a:r>
                      <a:r>
                        <a:rPr lang="pl-PL" sz="1800" b="0" u="none" strike="noStrike" dirty="0">
                          <a:effectLst/>
                        </a:rPr>
                        <a:t>00 PSU GR</a:t>
                      </a:r>
                      <a:endParaRPr lang="en-IN" sz="1800" b="0" u="none" strike="noStrike" dirty="0">
                        <a:effectLst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789971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B90F1D19-F763-402D-889A-15D99A3ED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2534744"/>
              </p:ext>
            </p:extLst>
          </p:nvPr>
        </p:nvGraphicFramePr>
        <p:xfrm>
          <a:off x="751935" y="4055932"/>
          <a:ext cx="8250549" cy="533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99022">
                  <a:extLst>
                    <a:ext uri="{9D8B030D-6E8A-4147-A177-3AD203B41FA5}">
                      <a16:colId xmlns="" xmlns:a16="http://schemas.microsoft.com/office/drawing/2014/main" val="343769269"/>
                    </a:ext>
                  </a:extLst>
                </a:gridCol>
                <a:gridCol w="5751527">
                  <a:extLst>
                    <a:ext uri="{9D8B030D-6E8A-4147-A177-3AD203B41FA5}">
                      <a16:colId xmlns="" xmlns:a16="http://schemas.microsoft.com/office/drawing/2014/main" val="790353821"/>
                    </a:ext>
                  </a:extLst>
                </a:gridCol>
              </a:tblGrid>
              <a:tr h="5335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u="none" strike="noStrike" dirty="0">
                          <a:effectLst/>
                        </a:rPr>
                        <a:t>MRP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3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u="none" strike="noStrike" dirty="0">
                          <a:effectLst/>
                        </a:rPr>
                        <a:t>INR 1,499/-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23231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2907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27843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Signify PowerPoint Theme">
  <a:themeElements>
    <a:clrScheme name="Signify colour theme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969696"/>
      </a:accent1>
      <a:accent2>
        <a:srgbClr val="D5D5D5"/>
      </a:accent2>
      <a:accent3>
        <a:srgbClr val="00E487"/>
      </a:accent3>
      <a:accent4>
        <a:srgbClr val="66EFB7"/>
      </a:accent4>
      <a:accent5>
        <a:srgbClr val="1432FF"/>
      </a:accent5>
      <a:accent6>
        <a:srgbClr val="A1ADFF"/>
      </a:accent6>
      <a:hlink>
        <a:srgbClr val="0563C1"/>
      </a:hlink>
      <a:folHlink>
        <a:srgbClr val="954F72"/>
      </a:folHlink>
    </a:clrScheme>
    <a:fontScheme name="Signify font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00E487"/>
            </a:gs>
            <a:gs pos="100000">
              <a:srgbClr val="1ECBD0"/>
            </a:gs>
          </a:gsLst>
          <a:lin ang="18900000" scaled="0"/>
        </a:gra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ignify PowerPoint template 16_9 v4" id="{6AF51ACC-1E6A-43C8-9356-45DFE045244A}" vid="{AEC9C672-892E-4CC6-8922-9022974DDD6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248</Words>
  <Application>Microsoft Office PowerPoint</Application>
  <PresentationFormat>Custom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1_Signify PowerPoint Theme</vt:lpstr>
      <vt:lpstr>1_Office Theme</vt:lpstr>
      <vt:lpstr>Smart Brite  36w 4000lumens Metal Batten  </vt:lpstr>
      <vt:lpstr>Positioning</vt:lpstr>
      <vt:lpstr>Slide 3</vt:lpstr>
      <vt:lpstr>Slide 4</vt:lpstr>
      <vt:lpstr>Specifications</vt:lpstr>
      <vt:lpstr>Ordering Code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SmartBright Pro  36w 4000lumens Metal Batten  “The Large Room Specialist”</dc:title>
  <dc:creator>Arjun Tushar Mehta</dc:creator>
  <cp:lastModifiedBy>VEPLBHD921</cp:lastModifiedBy>
  <cp:revision>44</cp:revision>
  <dcterms:created xsi:type="dcterms:W3CDTF">2019-09-19T10:29:00Z</dcterms:created>
  <dcterms:modified xsi:type="dcterms:W3CDTF">2020-01-02T07:59:13Z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ef8eab-07d6-4849-8b43-f2fe9ec60b55_Enabled">
    <vt:lpwstr>True</vt:lpwstr>
  </property>
  <property fmtid="{D5CDD505-2E9C-101B-9397-08002B2CF9AE}" pid="3" name="MSIP_Label_7def8eab-07d6-4849-8b43-f2fe9ec60b55_SiteId">
    <vt:lpwstr>75b2f54b-feff-400d-8e0b-67102edb9a23</vt:lpwstr>
  </property>
  <property fmtid="{D5CDD505-2E9C-101B-9397-08002B2CF9AE}" pid="4" name="MSIP_Label_7def8eab-07d6-4849-8b43-f2fe9ec60b55_Owner">
    <vt:lpwstr>arjun.tushar.mehta@signify.com</vt:lpwstr>
  </property>
  <property fmtid="{D5CDD505-2E9C-101B-9397-08002B2CF9AE}" pid="5" name="MSIP_Label_7def8eab-07d6-4849-8b43-f2fe9ec60b55_SetDate">
    <vt:lpwstr>2019-09-19T10:39:14.5952198Z</vt:lpwstr>
  </property>
  <property fmtid="{D5CDD505-2E9C-101B-9397-08002B2CF9AE}" pid="6" name="MSIP_Label_7def8eab-07d6-4849-8b43-f2fe9ec60b55_Name">
    <vt:lpwstr>Signify - Internal</vt:lpwstr>
  </property>
  <property fmtid="{D5CDD505-2E9C-101B-9397-08002B2CF9AE}" pid="7" name="MSIP_Label_7def8eab-07d6-4849-8b43-f2fe9ec60b55_Application">
    <vt:lpwstr>Microsoft Azure Information Protection</vt:lpwstr>
  </property>
  <property fmtid="{D5CDD505-2E9C-101B-9397-08002B2CF9AE}" pid="8" name="MSIP_Label_7def8eab-07d6-4849-8b43-f2fe9ec60b55_ActionId">
    <vt:lpwstr>59a51f62-1b20-4083-a0fb-f9e679ab6598</vt:lpwstr>
  </property>
  <property fmtid="{D5CDD505-2E9C-101B-9397-08002B2CF9AE}" pid="9" name="MSIP_Label_7def8eab-07d6-4849-8b43-f2fe9ec60b55_Extended_MSFT_Method">
    <vt:lpwstr>Automatic</vt:lpwstr>
  </property>
  <property fmtid="{D5CDD505-2E9C-101B-9397-08002B2CF9AE}" pid="10" name="Sensitivity">
    <vt:lpwstr>Signify - Internal</vt:lpwstr>
  </property>
</Properties>
</file>